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F77643-76F9-450A-99FD-94300875911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5606B64-14F2-4335-86A0-24175B01E69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F44C30B-BA4E-424D-97D3-68B6647C1E9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50A46B0-B75D-4154-B0E7-D55757A00B7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D5385D3-E0A2-4529-9D66-94A036025DD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CF8BF42-D705-4072-8913-A2165E3B05F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F4E223-4B94-49ED-AD13-6E3021EAF1D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4BD056B-2891-4413-9A63-540C03E69A2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E45321-DA85-43D4-BAD2-9659E9BEFCA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2C8E9B8-9D87-48EC-8EA1-0FC5EBFE4FA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C80602A-71DB-4589-8C8C-0F8E4C468435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375D08D-915D-4BFC-BE88-90E6929B8A7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2600" cy="36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Database on a chip - AppaApps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0840" cy="36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99E295C-A337-4A44-A2D0-976C77AD42BE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1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0840" cy="362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04/04/2024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Market Pain: What's Wrong Today?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412920" y="2700000"/>
            <a:ext cx="8226720" cy="4523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The market lacks nanosecond, energy efficient database systems.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780373"/>
                </a:solidFill>
                <a:latin typeface="Calibri"/>
              </a:rPr>
              <a:t>Highlighted by advancements in GPU and ASIC technologies for Crypto.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Significant opportunity for ASICs specialized for fast database lookups, promising massive electricity savings.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3" name=""/>
          <p:cNvSpPr/>
          <p:nvPr/>
        </p:nvSpPr>
        <p:spPr>
          <a:xfrm>
            <a:off x="720000" y="1440000"/>
            <a:ext cx="7919640" cy="106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200" spc="-1" strike="noStrike">
                <a:latin typeface="DejaVu Sans"/>
              </a:rPr>
              <a:t>Chip factories and data centers can consume 100 times more power than a typical industrial business. WSJ 2024-03-29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AppaApps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8A93596-E120-49E3-A798-E1FD03CB3A9F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502A23C4-C701-4668-B8BE-ABE3B61297CC}" type="datetime1">
              <a:rPr lang="en-GB"/>
              <a:t>04/04/2024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Our Solution: The Change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6720" cy="4523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Introducing an ASIC designed for high-speed database lookups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Revolutionize database lookups with nanosecond speed and maximal power efficiency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Leverages semiconductor technology for rapid, energy efficient database processing.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AppaApps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1A4EA0-7E57-46B9-8C1A-B4AE21FF97FE}" type="slidenum">
              <a:t>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AD666A29-017B-47E9-ABC0-A7502BCD4776}" type="datetime1">
              <a:rPr lang="en-GB"/>
              <a:t>04/04/2024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6720" cy="1140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861141"/>
                </a:solidFill>
                <a:latin typeface="Calibri"/>
              </a:rPr>
              <a:t>Revenue Model: How We Make Money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6720" cy="4523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Selling ASIC mask usage rights to cloud data centers, offering them a path to substantial electricity cost reductions.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Targeting major cloud providers with the chip's energy  efficiency benefits.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Addresses a market with $100 million yearly savings potential.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AppaApps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E05CFE7-2052-41C1-8F82-FABE87875C40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5A456D4D-89E9-4E75-9EFE-CF24495A125E}" type="datetime1">
              <a:rPr lang="en-GB"/>
              <a:t>04/04/2024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180000" y="180000"/>
            <a:ext cx="8834040" cy="621900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AppaApps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271EE05-4276-4EC4-BB26-F83EB8482703}" type="slidenum">
              <a:t>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3D391D18-ED08-4DC7-AED5-12A45FFD3A0D}" type="datetime1">
              <a:rPr lang="en-GB"/>
              <a:t>04/04/2024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0" y="208800"/>
            <a:ext cx="9141480" cy="608904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AppaApps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2BB3410-985C-43E7-99E5-790E26DD3BB3}" type="slidenum">
              <a:t>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E3AC3A8F-426F-45CB-88AB-1E8BB8AF1ED5}" type="datetime1">
              <a:rPr lang="en-GB"/>
              <a:t>04/04/2024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en-GB</dc:language>
  <cp:lastModifiedBy/>
  <dcterms:modified xsi:type="dcterms:W3CDTF">2024-04-04T19:57:10Z</dcterms:modified>
  <cp:revision>13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